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4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427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70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64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568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73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40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2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91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21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0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029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4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7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639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36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811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9F669E-6CB4-4A9C-9324-23FA7FE4901C}" type="datetimeFigureOut">
              <a:rPr lang="nl-BE" smtClean="0"/>
              <a:t>8/12/2017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A131ED-78A1-454F-B4BC-7E27856553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805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93C65-5C49-4E57-B578-BDA2A54CD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Presentation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centre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2D6377-F7C3-4268-9627-26335A74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7065" y="5823751"/>
            <a:ext cx="2376255" cy="543757"/>
          </a:xfrm>
        </p:spPr>
        <p:txBody>
          <a:bodyPr>
            <a:normAutofit fontScale="62500" lnSpcReduction="20000"/>
          </a:bodyPr>
          <a:lstStyle/>
          <a:p>
            <a:r>
              <a:rPr lang="nl-BE" dirty="0"/>
              <a:t>Inez </a:t>
            </a:r>
            <a:r>
              <a:rPr lang="nl-BE" dirty="0" err="1"/>
              <a:t>Barbé</a:t>
            </a:r>
            <a:endParaRPr lang="nl-BE" dirty="0"/>
          </a:p>
          <a:p>
            <a:r>
              <a:rPr lang="nl-BE" dirty="0"/>
              <a:t>Sien De Lathauwer</a:t>
            </a:r>
          </a:p>
        </p:txBody>
      </p:sp>
    </p:spTree>
    <p:extLst>
      <p:ext uri="{BB962C8B-B14F-4D97-AF65-F5344CB8AC3E}">
        <p14:creationId xmlns:p14="http://schemas.microsoft.com/office/powerpoint/2010/main" val="2290460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8497E-3B2D-4ED8-8738-C6FC0C12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P.A.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A020BA-3745-4B2B-A1C1-634F1365F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Fine motor skills </a:t>
            </a:r>
          </a:p>
          <a:p>
            <a:pPr lvl="1"/>
            <a:r>
              <a:rPr lang="nl-BE" dirty="0"/>
              <a:t>Goal </a:t>
            </a:r>
            <a:r>
              <a:rPr lang="nl-BE" dirty="0" err="1"/>
              <a:t>oriënted</a:t>
            </a:r>
            <a:r>
              <a:rPr lang="nl-BE" dirty="0"/>
              <a:t> </a:t>
            </a:r>
            <a:r>
              <a:rPr lang="nl-BE" dirty="0" err="1"/>
              <a:t>reaching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objects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Learning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hold</a:t>
            </a:r>
            <a:r>
              <a:rPr lang="nl-BE" dirty="0"/>
              <a:t> </a:t>
            </a:r>
            <a:r>
              <a:rPr lang="nl-BE" dirty="0" err="1"/>
              <a:t>something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Grape</a:t>
            </a:r>
            <a:r>
              <a:rPr lang="nl-BE" dirty="0"/>
              <a:t> </a:t>
            </a:r>
          </a:p>
          <a:p>
            <a:r>
              <a:rPr lang="nl-BE" dirty="0"/>
              <a:t>Basal </a:t>
            </a:r>
            <a:r>
              <a:rPr lang="nl-BE" dirty="0" err="1"/>
              <a:t>stimulation</a:t>
            </a:r>
            <a:endParaRPr lang="nl-BE" dirty="0"/>
          </a:p>
          <a:p>
            <a:r>
              <a:rPr lang="nl-BE" dirty="0" err="1"/>
              <a:t>Posture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sit</a:t>
            </a:r>
            <a:r>
              <a:rPr lang="nl-BE" dirty="0"/>
              <a:t> straight </a:t>
            </a:r>
          </a:p>
          <a:p>
            <a:pPr lvl="1"/>
            <a:r>
              <a:rPr lang="nl-BE" dirty="0" err="1"/>
              <a:t>Stimulate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crawl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187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7DECA-0EF0-4AD5-B790-E37743E8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A.G.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2C40E9-6FE5-4AE0-8296-90631A16A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Fine motor skills </a:t>
            </a:r>
          </a:p>
          <a:p>
            <a:pPr lvl="1"/>
            <a:r>
              <a:rPr lang="nl-BE" dirty="0"/>
              <a:t>Learning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hold</a:t>
            </a:r>
            <a:r>
              <a:rPr lang="nl-BE" dirty="0"/>
              <a:t> </a:t>
            </a:r>
            <a:r>
              <a:rPr lang="nl-BE" dirty="0" err="1"/>
              <a:t>something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Grape</a:t>
            </a:r>
            <a:r>
              <a:rPr lang="nl-BE" dirty="0"/>
              <a:t> </a:t>
            </a:r>
          </a:p>
          <a:p>
            <a:r>
              <a:rPr lang="nl-BE" dirty="0"/>
              <a:t>Basal </a:t>
            </a:r>
            <a:r>
              <a:rPr lang="nl-BE" dirty="0" err="1"/>
              <a:t>stimulation</a:t>
            </a:r>
            <a:endParaRPr lang="nl-BE" dirty="0"/>
          </a:p>
          <a:p>
            <a:r>
              <a:rPr lang="nl-BE" dirty="0" err="1"/>
              <a:t>Posture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Stimulate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sit</a:t>
            </a:r>
            <a:r>
              <a:rPr lang="nl-BE" dirty="0"/>
              <a:t> straight </a:t>
            </a:r>
          </a:p>
          <a:p>
            <a:pPr lvl="1"/>
            <a:r>
              <a:rPr lang="nl-BE" dirty="0"/>
              <a:t>Train </a:t>
            </a:r>
            <a:r>
              <a:rPr lang="nl-BE" dirty="0" err="1"/>
              <a:t>pelvic</a:t>
            </a:r>
            <a:r>
              <a:rPr lang="nl-BE" dirty="0"/>
              <a:t> </a:t>
            </a:r>
            <a:r>
              <a:rPr lang="nl-BE" dirty="0" err="1"/>
              <a:t>muscles</a:t>
            </a:r>
            <a:r>
              <a:rPr lang="nl-BE" dirty="0"/>
              <a:t> 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73845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37159-F037-4EBD-9A02-1A0CB95B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80796"/>
            <a:ext cx="9601196" cy="1303867"/>
          </a:xfrm>
        </p:spPr>
        <p:txBody>
          <a:bodyPr/>
          <a:lstStyle/>
          <a:p>
            <a:r>
              <a:rPr lang="nl-BE" dirty="0"/>
              <a:t>Medium </a:t>
            </a:r>
            <a:r>
              <a:rPr lang="nl-BE" dirty="0" err="1"/>
              <a:t>bigger</a:t>
            </a:r>
            <a:r>
              <a:rPr lang="nl-BE" dirty="0"/>
              <a:t> </a:t>
            </a:r>
            <a:r>
              <a:rPr lang="nl-BE" dirty="0" err="1"/>
              <a:t>children</a:t>
            </a:r>
            <a:r>
              <a:rPr lang="nl-BE" dirty="0"/>
              <a:t>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A7C9096-8935-49B4-A572-97BF2CE8B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857" y="1605918"/>
            <a:ext cx="3338004" cy="2503503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2C32213-774D-45AC-88F6-5F8446315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9067" y="1605919"/>
            <a:ext cx="3338006" cy="25035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2408A2-310B-4AB0-88F4-80AEAA60E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3650" y="1605920"/>
            <a:ext cx="3338005" cy="250350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3AF547-9CFF-4CB6-ADD4-031083C45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2"/>
          <a:stretch/>
        </p:blipFill>
        <p:spPr>
          <a:xfrm>
            <a:off x="1394107" y="4586480"/>
            <a:ext cx="4427645" cy="199072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AD2135C-878F-4A8D-AEB4-9E591A4E5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8232" y="1605920"/>
            <a:ext cx="3338004" cy="250350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C582582-E9EE-4417-BD35-AC4737F6E7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64"/>
          <a:stretch/>
        </p:blipFill>
        <p:spPr>
          <a:xfrm>
            <a:off x="5961734" y="4586480"/>
            <a:ext cx="4011516" cy="20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494F4-A664-4E60-B433-6F88CCE8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A54E010-560B-40DB-8F83-69AD5588F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834" y="281421"/>
            <a:ext cx="3263503" cy="28003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76066D-1E5E-455F-8864-EA68E8844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98" y="78217"/>
            <a:ext cx="4351339" cy="32635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CAD7BBA-3ACB-4A71-8660-712930DE9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15" y="3605054"/>
            <a:ext cx="1832322" cy="32635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05E535B-FC04-4DF1-A0F2-FC92ABE2F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14" y="3615613"/>
            <a:ext cx="1832534" cy="32635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0043047-3784-4133-95FF-8AADC345E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82" y="3615613"/>
            <a:ext cx="1820465" cy="32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3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405EA-5987-4347-B216-11260F31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shedule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0035B4-070D-409A-BE2C-ACDA91015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/>
              <a:t>DLA </a:t>
            </a:r>
          </a:p>
          <a:p>
            <a:r>
              <a:rPr lang="nl-BE" dirty="0" err="1"/>
              <a:t>Groups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</a:t>
            </a:r>
            <a:r>
              <a:rPr lang="nl-BE" dirty="0" err="1"/>
              <a:t>sherborne</a:t>
            </a:r>
            <a:r>
              <a:rPr lang="nl-BE" dirty="0"/>
              <a:t>, </a:t>
            </a:r>
            <a:r>
              <a:rPr lang="nl-BE" dirty="0" err="1"/>
              <a:t>shantala</a:t>
            </a:r>
            <a:r>
              <a:rPr lang="nl-BE" dirty="0"/>
              <a:t> massage, </a:t>
            </a:r>
            <a:r>
              <a:rPr lang="nl-BE" dirty="0" err="1"/>
              <a:t>snoezeling</a:t>
            </a:r>
            <a:endParaRPr lang="nl-BE" dirty="0"/>
          </a:p>
          <a:p>
            <a:r>
              <a:rPr lang="nl-BE" dirty="0" err="1"/>
              <a:t>Groups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bigger</a:t>
            </a:r>
            <a:r>
              <a:rPr lang="nl-BE" dirty="0"/>
              <a:t> </a:t>
            </a:r>
            <a:r>
              <a:rPr lang="nl-BE" dirty="0" err="1"/>
              <a:t>children</a:t>
            </a:r>
            <a:r>
              <a:rPr lang="nl-BE" dirty="0"/>
              <a:t> </a:t>
            </a:r>
          </a:p>
          <a:p>
            <a:r>
              <a:rPr lang="nl-BE" dirty="0" err="1"/>
              <a:t>Therapeutic</a:t>
            </a:r>
            <a:r>
              <a:rPr lang="nl-BE" dirty="0"/>
              <a:t> </a:t>
            </a:r>
            <a:r>
              <a:rPr lang="nl-BE" dirty="0" err="1"/>
              <a:t>play</a:t>
            </a:r>
            <a:r>
              <a:rPr lang="nl-BE" dirty="0"/>
              <a:t> </a:t>
            </a:r>
          </a:p>
          <a:p>
            <a:r>
              <a:rPr lang="nl-BE" dirty="0"/>
              <a:t>DLA</a:t>
            </a:r>
          </a:p>
          <a:p>
            <a:r>
              <a:rPr lang="nl-BE" dirty="0" err="1"/>
              <a:t>Preperation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therapies</a:t>
            </a:r>
            <a:r>
              <a:rPr lang="nl-BE" dirty="0"/>
              <a:t> (</a:t>
            </a:r>
            <a:r>
              <a:rPr lang="nl-BE" dirty="0" err="1"/>
              <a:t>materials</a:t>
            </a:r>
            <a:r>
              <a:rPr lang="nl-BE" dirty="0"/>
              <a:t>, </a:t>
            </a:r>
            <a:r>
              <a:rPr lang="nl-BE" dirty="0" err="1"/>
              <a:t>arranging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space</a:t>
            </a:r>
            <a:r>
              <a:rPr lang="nl-BE" dirty="0"/>
              <a:t>)</a:t>
            </a:r>
          </a:p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endParaRPr lang="nl-BE" dirty="0"/>
          </a:p>
          <a:p>
            <a:r>
              <a:rPr lang="nl-BE" dirty="0" err="1"/>
              <a:t>Therapeutic</a:t>
            </a:r>
            <a:r>
              <a:rPr lang="nl-BE" dirty="0"/>
              <a:t> </a:t>
            </a:r>
            <a:r>
              <a:rPr lang="nl-BE" dirty="0" err="1"/>
              <a:t>play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362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616F4-3E97-4C23-B356-D5453CC3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General goals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83CD95-6125-4BD0-B638-A42114AC0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Fine motor skills</a:t>
            </a:r>
          </a:p>
          <a:p>
            <a:r>
              <a:rPr lang="nl-BE" dirty="0" err="1"/>
              <a:t>Cognitive</a:t>
            </a:r>
            <a:r>
              <a:rPr lang="nl-BE" dirty="0"/>
              <a:t> skills</a:t>
            </a:r>
          </a:p>
          <a:p>
            <a:r>
              <a:rPr lang="nl-BE" dirty="0" err="1"/>
              <a:t>Social</a:t>
            </a:r>
            <a:r>
              <a:rPr lang="nl-BE" dirty="0"/>
              <a:t> skills </a:t>
            </a:r>
          </a:p>
        </p:txBody>
      </p:sp>
    </p:spTree>
    <p:extLst>
      <p:ext uri="{BB962C8B-B14F-4D97-AF65-F5344CB8AC3E}">
        <p14:creationId xmlns:p14="http://schemas.microsoft.com/office/powerpoint/2010/main" val="3061129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558AC-DD20-462D-AC60-CD794F7D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General </a:t>
            </a:r>
            <a:r>
              <a:rPr lang="nl-BE" dirty="0" err="1"/>
              <a:t>ther</a:t>
            </a:r>
            <a:r>
              <a:rPr lang="nl-BE" dirty="0"/>
              <a:t>	</a:t>
            </a:r>
            <a:r>
              <a:rPr lang="nl-BE" dirty="0" err="1"/>
              <a:t>apeutic</a:t>
            </a:r>
            <a:r>
              <a:rPr lang="nl-BE" dirty="0"/>
              <a:t> approach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001DED-5CC0-453D-AA2C-A3D349A59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Actively</a:t>
            </a:r>
            <a:r>
              <a:rPr lang="nl-BE" dirty="0"/>
              <a:t> guide </a:t>
            </a:r>
          </a:p>
          <a:p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empowering</a:t>
            </a:r>
            <a:endParaRPr lang="nl-BE" dirty="0"/>
          </a:p>
          <a:p>
            <a:r>
              <a:rPr lang="nl-BE" dirty="0" err="1"/>
              <a:t>Stimulation</a:t>
            </a:r>
            <a:endParaRPr lang="nl-BE" dirty="0"/>
          </a:p>
          <a:p>
            <a:r>
              <a:rPr lang="nl-BE" dirty="0"/>
              <a:t>Offer more </a:t>
            </a:r>
            <a:r>
              <a:rPr lang="nl-BE" dirty="0" err="1"/>
              <a:t>activities</a:t>
            </a:r>
            <a:r>
              <a:rPr lang="nl-BE" dirty="0"/>
              <a:t> in 1 </a:t>
            </a:r>
            <a:r>
              <a:rPr lang="nl-BE" dirty="0" err="1"/>
              <a:t>therapy</a:t>
            </a:r>
            <a:r>
              <a:rPr lang="nl-BE" dirty="0"/>
              <a:t> </a:t>
            </a:r>
          </a:p>
          <a:p>
            <a:r>
              <a:rPr lang="nl-BE" dirty="0" err="1"/>
              <a:t>Work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level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/>
              <a:t>child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471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671EC-FA8F-4335-9E5C-E63E2403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Groups</a:t>
            </a:r>
            <a:r>
              <a:rPr lang="nl-BE" dirty="0"/>
              <a:t> </a:t>
            </a:r>
            <a:r>
              <a:rPr lang="nl-BE" dirty="0" err="1"/>
              <a:t>activities</a:t>
            </a:r>
            <a:r>
              <a:rPr lang="nl-BE" dirty="0"/>
              <a:t> + </a:t>
            </a:r>
            <a:r>
              <a:rPr lang="nl-BE" dirty="0" err="1"/>
              <a:t>therapeutic</a:t>
            </a:r>
            <a:r>
              <a:rPr lang="nl-BE" dirty="0"/>
              <a:t> </a:t>
            </a:r>
            <a:r>
              <a:rPr lang="nl-BE" dirty="0" err="1"/>
              <a:t>play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D65B27-8315-4C78-9283-E9B728EDA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BE" dirty="0" err="1"/>
              <a:t>Social</a:t>
            </a:r>
            <a:r>
              <a:rPr lang="nl-BE" dirty="0"/>
              <a:t> skills 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wait</a:t>
            </a:r>
            <a:r>
              <a:rPr lang="nl-BE" dirty="0"/>
              <a:t> at </a:t>
            </a:r>
            <a:r>
              <a:rPr lang="nl-BE" dirty="0" err="1"/>
              <a:t>there</a:t>
            </a:r>
            <a:r>
              <a:rPr lang="nl-BE" dirty="0"/>
              <a:t> turn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control </a:t>
            </a:r>
            <a:r>
              <a:rPr lang="nl-BE" dirty="0" err="1"/>
              <a:t>there</a:t>
            </a:r>
            <a:r>
              <a:rPr lang="nl-BE" dirty="0"/>
              <a:t> </a:t>
            </a:r>
            <a:r>
              <a:rPr lang="nl-BE" dirty="0" err="1"/>
              <a:t>emotions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play</a:t>
            </a:r>
            <a:r>
              <a:rPr lang="nl-BE" dirty="0"/>
              <a:t> </a:t>
            </a:r>
            <a:r>
              <a:rPr lang="nl-BE" dirty="0" err="1"/>
              <a:t>together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Respect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each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deal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materials</a:t>
            </a: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did</a:t>
            </a:r>
            <a:r>
              <a:rPr lang="nl-BE" dirty="0"/>
              <a:t> we do (medium)</a:t>
            </a:r>
          </a:p>
          <a:p>
            <a:pPr lvl="1"/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balloons</a:t>
            </a:r>
            <a:r>
              <a:rPr lang="nl-BE" dirty="0"/>
              <a:t>, </a:t>
            </a:r>
            <a:r>
              <a:rPr lang="nl-BE" dirty="0" err="1"/>
              <a:t>bubble</a:t>
            </a:r>
            <a:r>
              <a:rPr lang="nl-BE" dirty="0"/>
              <a:t> blower, </a:t>
            </a:r>
            <a:r>
              <a:rPr lang="nl-BE" dirty="0" err="1"/>
              <a:t>paint</a:t>
            </a:r>
            <a:r>
              <a:rPr lang="nl-BE" dirty="0"/>
              <a:t>, </a:t>
            </a:r>
            <a:r>
              <a:rPr lang="nl-BE" dirty="0" err="1"/>
              <a:t>parcour</a:t>
            </a:r>
            <a:r>
              <a:rPr lang="nl-BE" dirty="0"/>
              <a:t>, </a:t>
            </a:r>
            <a:r>
              <a:rPr lang="nl-BE" dirty="0" err="1"/>
              <a:t>balls</a:t>
            </a:r>
            <a:r>
              <a:rPr lang="nl-BE" dirty="0"/>
              <a:t>, </a:t>
            </a:r>
            <a:r>
              <a:rPr lang="nl-BE" dirty="0" err="1"/>
              <a:t>blocks</a:t>
            </a:r>
            <a:r>
              <a:rPr lang="nl-BE" dirty="0"/>
              <a:t>,…</a:t>
            </a:r>
          </a:p>
          <a:p>
            <a:pPr marL="457200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962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0AAAE-73D7-438F-8BF2-C3C61FAB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F.M.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0EA187-FA1E-484F-9CA2-C8EF2311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nl-BE" dirty="0"/>
              <a:t>Fine motor skills </a:t>
            </a:r>
          </a:p>
          <a:p>
            <a:pPr lvl="1"/>
            <a:r>
              <a:rPr lang="nl-BE" dirty="0" err="1"/>
              <a:t>Strenght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manipulate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Handles </a:t>
            </a:r>
          </a:p>
          <a:p>
            <a:pPr lvl="1"/>
            <a:r>
              <a:rPr lang="nl-BE" dirty="0"/>
              <a:t>Eye-hand </a:t>
            </a:r>
            <a:r>
              <a:rPr lang="nl-BE" dirty="0" err="1"/>
              <a:t>coördination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Goal </a:t>
            </a:r>
            <a:r>
              <a:rPr lang="nl-BE" dirty="0" err="1"/>
              <a:t>oriënted</a:t>
            </a:r>
            <a:r>
              <a:rPr lang="nl-BE" dirty="0"/>
              <a:t> </a:t>
            </a:r>
            <a:r>
              <a:rPr lang="nl-BE" dirty="0" err="1"/>
              <a:t>reaching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objects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Visual </a:t>
            </a:r>
            <a:r>
              <a:rPr lang="nl-BE" dirty="0" err="1"/>
              <a:t>perception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Finger</a:t>
            </a:r>
            <a:r>
              <a:rPr lang="nl-BE" dirty="0"/>
              <a:t> </a:t>
            </a:r>
            <a:r>
              <a:rPr lang="nl-BE" dirty="0" err="1"/>
              <a:t>dissociation</a:t>
            </a:r>
            <a:r>
              <a:rPr lang="nl-BE" dirty="0"/>
              <a:t> </a:t>
            </a:r>
          </a:p>
          <a:p>
            <a:r>
              <a:rPr lang="nl-BE" dirty="0" err="1"/>
              <a:t>Cognitive</a:t>
            </a:r>
            <a:r>
              <a:rPr lang="nl-BE" dirty="0"/>
              <a:t> skills</a:t>
            </a:r>
          </a:p>
          <a:p>
            <a:pPr lvl="1"/>
            <a:r>
              <a:rPr lang="nl-BE" dirty="0"/>
              <a:t>Attention</a:t>
            </a:r>
          </a:p>
          <a:p>
            <a:pPr lvl="1"/>
            <a:r>
              <a:rPr lang="nl-BE" dirty="0" err="1"/>
              <a:t>Concentration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Form </a:t>
            </a:r>
            <a:r>
              <a:rPr lang="nl-BE" dirty="0" err="1"/>
              <a:t>recognition</a:t>
            </a:r>
            <a:r>
              <a:rPr lang="nl-BE" dirty="0"/>
              <a:t> </a:t>
            </a:r>
          </a:p>
          <a:p>
            <a:r>
              <a:rPr lang="nl-BE" dirty="0" err="1"/>
              <a:t>Independently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Eating</a:t>
            </a:r>
            <a:r>
              <a:rPr lang="nl-BE" dirty="0"/>
              <a:t>, </a:t>
            </a:r>
            <a:r>
              <a:rPr lang="nl-BE" dirty="0" err="1"/>
              <a:t>brushing</a:t>
            </a:r>
            <a:r>
              <a:rPr lang="nl-BE" dirty="0"/>
              <a:t> </a:t>
            </a:r>
            <a:r>
              <a:rPr lang="nl-BE" dirty="0" err="1"/>
              <a:t>teeth</a:t>
            </a:r>
            <a:r>
              <a:rPr lang="nl-BE" dirty="0"/>
              <a:t> , </a:t>
            </a:r>
            <a:r>
              <a:rPr lang="nl-BE" dirty="0" err="1"/>
              <a:t>washing</a:t>
            </a:r>
            <a:r>
              <a:rPr lang="nl-BE" dirty="0"/>
              <a:t> hands, </a:t>
            </a:r>
            <a:r>
              <a:rPr lang="nl-BE" dirty="0" err="1"/>
              <a:t>clothes</a:t>
            </a:r>
            <a:r>
              <a:rPr lang="nl-BE" dirty="0"/>
              <a:t> on </a:t>
            </a:r>
            <a:r>
              <a:rPr lang="nl-BE" dirty="0" err="1"/>
              <a:t>and</a:t>
            </a:r>
            <a:r>
              <a:rPr lang="nl-BE" dirty="0"/>
              <a:t> off </a:t>
            </a:r>
          </a:p>
          <a:p>
            <a:pPr lvl="1"/>
            <a:r>
              <a:rPr lang="nl-BE" dirty="0"/>
              <a:t>Correct </a:t>
            </a:r>
            <a:r>
              <a:rPr lang="nl-BE" dirty="0" err="1"/>
              <a:t>starting</a:t>
            </a:r>
            <a:r>
              <a:rPr lang="nl-BE" dirty="0"/>
              <a:t> </a:t>
            </a:r>
            <a:r>
              <a:rPr lang="nl-BE" dirty="0" err="1"/>
              <a:t>posture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save en correct </a:t>
            </a:r>
          </a:p>
          <a:p>
            <a:pPr lvl="1"/>
            <a:r>
              <a:rPr lang="nl-BE" dirty="0" err="1"/>
              <a:t>Uses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right </a:t>
            </a:r>
            <a:r>
              <a:rPr lang="nl-BE" dirty="0" err="1"/>
              <a:t>staps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314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63AF2-22DA-4640-A701-13B7EB14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W.M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727F8B-8BF3-4906-A1F1-BB7688CC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nl-BE" dirty="0"/>
              <a:t>Fine motor skills </a:t>
            </a:r>
          </a:p>
          <a:p>
            <a:pPr lvl="1"/>
            <a:r>
              <a:rPr lang="nl-BE" dirty="0" err="1"/>
              <a:t>Strenght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manipulate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Handles </a:t>
            </a:r>
          </a:p>
          <a:p>
            <a:pPr lvl="1"/>
            <a:r>
              <a:rPr lang="nl-BE" dirty="0"/>
              <a:t>Eye-hand </a:t>
            </a:r>
            <a:r>
              <a:rPr lang="nl-BE" dirty="0" err="1"/>
              <a:t>coördination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Goal </a:t>
            </a:r>
            <a:r>
              <a:rPr lang="nl-BE" dirty="0" err="1"/>
              <a:t>oriënted</a:t>
            </a:r>
            <a:r>
              <a:rPr lang="nl-BE" dirty="0"/>
              <a:t> </a:t>
            </a:r>
            <a:r>
              <a:rPr lang="nl-BE" dirty="0" err="1"/>
              <a:t>reaching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objects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Visual </a:t>
            </a:r>
            <a:r>
              <a:rPr lang="nl-BE" dirty="0" err="1"/>
              <a:t>perception</a:t>
            </a:r>
            <a:r>
              <a:rPr lang="nl-BE" dirty="0"/>
              <a:t> </a:t>
            </a:r>
          </a:p>
          <a:p>
            <a:r>
              <a:rPr lang="nl-BE" dirty="0" err="1"/>
              <a:t>Cognitive</a:t>
            </a:r>
            <a:r>
              <a:rPr lang="nl-BE" dirty="0"/>
              <a:t> skills</a:t>
            </a:r>
          </a:p>
          <a:p>
            <a:pPr lvl="1"/>
            <a:r>
              <a:rPr lang="nl-BE" dirty="0"/>
              <a:t>Attention</a:t>
            </a:r>
          </a:p>
          <a:p>
            <a:pPr lvl="1"/>
            <a:r>
              <a:rPr lang="nl-BE" dirty="0" err="1"/>
              <a:t>Concentration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Form </a:t>
            </a:r>
            <a:r>
              <a:rPr lang="nl-BE" dirty="0" err="1"/>
              <a:t>recognition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Color</a:t>
            </a:r>
            <a:r>
              <a:rPr lang="nl-BE" dirty="0"/>
              <a:t> </a:t>
            </a:r>
            <a:r>
              <a:rPr lang="nl-BE" dirty="0" err="1"/>
              <a:t>recognition</a:t>
            </a:r>
            <a:r>
              <a:rPr lang="nl-BE" dirty="0"/>
              <a:t> </a:t>
            </a:r>
          </a:p>
          <a:p>
            <a:r>
              <a:rPr lang="nl-BE" dirty="0" err="1"/>
              <a:t>Independently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brushing</a:t>
            </a:r>
            <a:r>
              <a:rPr lang="nl-BE" dirty="0"/>
              <a:t> </a:t>
            </a:r>
            <a:r>
              <a:rPr lang="nl-BE" dirty="0" err="1"/>
              <a:t>teeth</a:t>
            </a:r>
            <a:r>
              <a:rPr lang="nl-BE" dirty="0"/>
              <a:t> , </a:t>
            </a:r>
            <a:r>
              <a:rPr lang="nl-BE" dirty="0" err="1"/>
              <a:t>washing</a:t>
            </a:r>
            <a:r>
              <a:rPr lang="nl-BE" dirty="0"/>
              <a:t> hands, </a:t>
            </a:r>
            <a:r>
              <a:rPr lang="nl-BE" dirty="0" err="1"/>
              <a:t>clothes</a:t>
            </a:r>
            <a:r>
              <a:rPr lang="nl-BE" dirty="0"/>
              <a:t> on </a:t>
            </a:r>
            <a:r>
              <a:rPr lang="nl-BE" dirty="0" err="1"/>
              <a:t>and</a:t>
            </a:r>
            <a:r>
              <a:rPr lang="nl-BE" dirty="0"/>
              <a:t> off </a:t>
            </a:r>
          </a:p>
          <a:p>
            <a:pPr lvl="1"/>
            <a:r>
              <a:rPr lang="nl-BE" dirty="0"/>
              <a:t>Correct </a:t>
            </a:r>
            <a:r>
              <a:rPr lang="nl-BE" dirty="0" err="1"/>
              <a:t>starting</a:t>
            </a:r>
            <a:r>
              <a:rPr lang="nl-BE" dirty="0"/>
              <a:t> </a:t>
            </a:r>
            <a:r>
              <a:rPr lang="nl-BE" dirty="0" err="1"/>
              <a:t>posture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155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7494-6089-44B8-A4C6-5B83A14F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K.K.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C7CBFF-272C-4726-8C99-939D22489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l-BE" dirty="0"/>
              <a:t>Fine motor skills </a:t>
            </a:r>
          </a:p>
          <a:p>
            <a:pPr lvl="1"/>
            <a:r>
              <a:rPr lang="nl-BE" dirty="0" err="1"/>
              <a:t>Strenght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manipulate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Handles </a:t>
            </a:r>
          </a:p>
          <a:p>
            <a:pPr lvl="1"/>
            <a:r>
              <a:rPr lang="nl-BE" dirty="0"/>
              <a:t>Eye-hand </a:t>
            </a:r>
            <a:r>
              <a:rPr lang="nl-BE" dirty="0" err="1"/>
              <a:t>coördination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Goal </a:t>
            </a:r>
            <a:r>
              <a:rPr lang="nl-BE" dirty="0" err="1"/>
              <a:t>oriënted</a:t>
            </a:r>
            <a:r>
              <a:rPr lang="nl-BE" dirty="0"/>
              <a:t> </a:t>
            </a:r>
            <a:r>
              <a:rPr lang="nl-BE" dirty="0" err="1"/>
              <a:t>reaching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objects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Visual </a:t>
            </a:r>
            <a:r>
              <a:rPr lang="nl-BE" dirty="0" err="1"/>
              <a:t>perception</a:t>
            </a:r>
            <a:r>
              <a:rPr lang="nl-BE" dirty="0"/>
              <a:t> </a:t>
            </a:r>
          </a:p>
          <a:p>
            <a:r>
              <a:rPr lang="nl-BE" dirty="0" err="1"/>
              <a:t>Cognitive</a:t>
            </a:r>
            <a:r>
              <a:rPr lang="nl-BE" dirty="0"/>
              <a:t> skills</a:t>
            </a:r>
          </a:p>
          <a:p>
            <a:pPr lvl="1"/>
            <a:r>
              <a:rPr lang="nl-BE" dirty="0"/>
              <a:t>Attention</a:t>
            </a:r>
          </a:p>
          <a:p>
            <a:pPr lvl="1"/>
            <a:r>
              <a:rPr lang="nl-BE" dirty="0" err="1"/>
              <a:t>Concentration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Form </a:t>
            </a:r>
            <a:r>
              <a:rPr lang="nl-BE" dirty="0" err="1"/>
              <a:t>recognition</a:t>
            </a:r>
            <a:r>
              <a:rPr lang="nl-BE" dirty="0"/>
              <a:t> </a:t>
            </a:r>
          </a:p>
          <a:p>
            <a:r>
              <a:rPr lang="nl-BE" dirty="0" err="1"/>
              <a:t>Independently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brushing</a:t>
            </a:r>
            <a:r>
              <a:rPr lang="nl-BE" dirty="0"/>
              <a:t> </a:t>
            </a:r>
            <a:r>
              <a:rPr lang="nl-BE" dirty="0" err="1"/>
              <a:t>teeth</a:t>
            </a:r>
            <a:r>
              <a:rPr lang="nl-BE" dirty="0"/>
              <a:t> , </a:t>
            </a:r>
            <a:r>
              <a:rPr lang="nl-BE" dirty="0" err="1"/>
              <a:t>washing</a:t>
            </a:r>
            <a:r>
              <a:rPr lang="nl-BE" dirty="0"/>
              <a:t> hands</a:t>
            </a:r>
          </a:p>
        </p:txBody>
      </p:sp>
    </p:spTree>
    <p:extLst>
      <p:ext uri="{BB962C8B-B14F-4D97-AF65-F5344CB8AC3E}">
        <p14:creationId xmlns:p14="http://schemas.microsoft.com/office/powerpoint/2010/main" val="4769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69FCF-E37F-46B2-9816-D0F67FC6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Individual</a:t>
            </a:r>
            <a:r>
              <a:rPr lang="nl-BE" dirty="0"/>
              <a:t> </a:t>
            </a:r>
            <a:r>
              <a:rPr lang="nl-BE" dirty="0" err="1"/>
              <a:t>therapy</a:t>
            </a:r>
            <a:r>
              <a:rPr lang="nl-BE" dirty="0"/>
              <a:t> : A.K.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7B2F5C-782E-4E00-92CD-07D45153C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nl-BE" dirty="0"/>
              <a:t>Fine motor skills </a:t>
            </a:r>
          </a:p>
          <a:p>
            <a:pPr lvl="1"/>
            <a:r>
              <a:rPr lang="nl-BE" dirty="0" err="1"/>
              <a:t>Strenght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manipulate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Handles </a:t>
            </a:r>
          </a:p>
          <a:p>
            <a:pPr lvl="1"/>
            <a:r>
              <a:rPr lang="nl-BE" dirty="0"/>
              <a:t>Eye-hand </a:t>
            </a:r>
            <a:r>
              <a:rPr lang="nl-BE" dirty="0" err="1"/>
              <a:t>coördination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Goal </a:t>
            </a:r>
            <a:r>
              <a:rPr lang="nl-BE" dirty="0" err="1"/>
              <a:t>oriënted</a:t>
            </a:r>
            <a:r>
              <a:rPr lang="nl-BE" dirty="0"/>
              <a:t> </a:t>
            </a:r>
            <a:r>
              <a:rPr lang="nl-BE" dirty="0" err="1"/>
              <a:t>reaching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objects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Visual </a:t>
            </a:r>
            <a:r>
              <a:rPr lang="nl-BE" dirty="0" err="1"/>
              <a:t>perception</a:t>
            </a:r>
            <a:r>
              <a:rPr lang="nl-BE" dirty="0"/>
              <a:t> </a:t>
            </a:r>
          </a:p>
          <a:p>
            <a:r>
              <a:rPr lang="nl-BE" dirty="0" err="1"/>
              <a:t>Cognitive</a:t>
            </a:r>
            <a:r>
              <a:rPr lang="nl-BE" dirty="0"/>
              <a:t> skills</a:t>
            </a:r>
          </a:p>
          <a:p>
            <a:pPr lvl="1"/>
            <a:r>
              <a:rPr lang="nl-BE" dirty="0"/>
              <a:t>Attention</a:t>
            </a:r>
          </a:p>
          <a:p>
            <a:pPr lvl="1"/>
            <a:r>
              <a:rPr lang="nl-BE" dirty="0" err="1"/>
              <a:t>Concentration</a:t>
            </a:r>
            <a:r>
              <a:rPr lang="nl-BE" dirty="0"/>
              <a:t> </a:t>
            </a:r>
          </a:p>
          <a:p>
            <a:r>
              <a:rPr lang="nl-BE" dirty="0" err="1"/>
              <a:t>Independently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Eating</a:t>
            </a:r>
            <a:r>
              <a:rPr lang="nl-BE" dirty="0"/>
              <a:t>, </a:t>
            </a:r>
            <a:r>
              <a:rPr lang="nl-BE" dirty="0" err="1"/>
              <a:t>brushing</a:t>
            </a:r>
            <a:r>
              <a:rPr lang="nl-BE" dirty="0"/>
              <a:t> </a:t>
            </a:r>
            <a:r>
              <a:rPr lang="nl-BE" dirty="0" err="1"/>
              <a:t>teeth</a:t>
            </a:r>
            <a:r>
              <a:rPr lang="nl-BE" dirty="0"/>
              <a:t> , </a:t>
            </a:r>
            <a:r>
              <a:rPr lang="nl-BE" dirty="0" err="1"/>
              <a:t>washing</a:t>
            </a:r>
            <a:r>
              <a:rPr lang="nl-BE" dirty="0"/>
              <a:t> hands</a:t>
            </a:r>
          </a:p>
          <a:p>
            <a:pPr lvl="1"/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save en correct</a:t>
            </a:r>
          </a:p>
          <a:p>
            <a:r>
              <a:rPr lang="nl-BE" dirty="0" err="1"/>
              <a:t>Behaviour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Learning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throw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everything</a:t>
            </a:r>
            <a:r>
              <a:rPr lang="nl-BE" dirty="0"/>
              <a:t> (</a:t>
            </a:r>
            <a:r>
              <a:rPr lang="nl-BE" dirty="0" err="1"/>
              <a:t>uses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wright</a:t>
            </a:r>
            <a:r>
              <a:rPr lang="nl-BE" dirty="0"/>
              <a:t> way)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9021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68</TotalTime>
  <Words>389</Words>
  <Application>Microsoft Office PowerPoint</Application>
  <PresentationFormat>Breedbeeld</PresentationFormat>
  <Paragraphs>111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Garamond</vt:lpstr>
      <vt:lpstr>Organisch</vt:lpstr>
      <vt:lpstr>Presentation about our work at the centre</vt:lpstr>
      <vt:lpstr>Our shedule </vt:lpstr>
      <vt:lpstr>General goals</vt:lpstr>
      <vt:lpstr>General ther apeutic approach</vt:lpstr>
      <vt:lpstr>Groups activities + therapeutic play </vt:lpstr>
      <vt:lpstr>Individual therapy : F.M.</vt:lpstr>
      <vt:lpstr>Individual therapy : W.M</vt:lpstr>
      <vt:lpstr>Individual therapy : K.K.</vt:lpstr>
      <vt:lpstr>Individual therapy : A.K.</vt:lpstr>
      <vt:lpstr>Individual therapy : P.A.</vt:lpstr>
      <vt:lpstr>Individual therapy : A.G.</vt:lpstr>
      <vt:lpstr>Medium bigger children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Sien De Lathauwer</dc:creator>
  <cp:lastModifiedBy>Inez Barbé</cp:lastModifiedBy>
  <cp:revision>13</cp:revision>
  <dcterms:created xsi:type="dcterms:W3CDTF">2017-12-02T16:08:05Z</dcterms:created>
  <dcterms:modified xsi:type="dcterms:W3CDTF">2017-12-08T17:33:02Z</dcterms:modified>
</cp:coreProperties>
</file>